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7" r:id="rId1"/>
  </p:sldMasterIdLst>
  <p:notesMasterIdLst>
    <p:notesMasterId r:id="rId3"/>
  </p:notesMasterIdLst>
  <p:sldIdLst>
    <p:sldId id="297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C674"/>
    <a:srgbClr val="227429"/>
    <a:srgbClr val="18A1D4"/>
    <a:srgbClr val="219A5D"/>
    <a:srgbClr val="1C746E"/>
    <a:srgbClr val="279A92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57" autoAdjust="0"/>
    <p:restoredTop sz="92355" autoAdjust="0"/>
  </p:normalViewPr>
  <p:slideViewPr>
    <p:cSldViewPr>
      <p:cViewPr>
        <p:scale>
          <a:sx n="195" d="100"/>
          <a:sy n="195" d="100"/>
        </p:scale>
        <p:origin x="-80" y="1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3C389AD-C5D4-426B-828C-DDB7DD76CC92}" type="datetimeFigureOut">
              <a:rPr lang="en-US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AF812E6-5161-4942-BE2A-9101E1414C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0267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4958917" cy="147002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tx1">
                    <a:lumMod val="95000"/>
                    <a:lumOff val="5000"/>
                  </a:schemeClr>
                </a:solidFill>
                <a:latin typeface="Century Gothic"/>
                <a:cs typeface="Century Gothic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138" y="3886200"/>
            <a:ext cx="3832123" cy="14237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B08AA0-19A5-43A1-962C-00C456B1C19A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D7FFB-9DAB-4F9D-842D-DD49DD9E50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7C3D57-5B44-4032-8A6A-C94F1F4C0BB0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84341-FBA3-4D4D-804A-D74E2E1856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87D05-1132-44E5-A82E-45682C748C77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34EE6-7D58-4F7B-93C0-2225252248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Click to edit Master text styles</a:t>
            </a:r>
          </a:p>
          <a:p>
            <a:pPr marL="342900" lvl="1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Second level</a:t>
            </a:r>
          </a:p>
          <a:p>
            <a:pPr marL="342900" lvl="2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Third level</a:t>
            </a:r>
          </a:p>
          <a:p>
            <a:pPr marL="342900" lvl="3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Fourth level</a:t>
            </a:r>
          </a:p>
          <a:p>
            <a:pPr marL="342900" lvl="4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E6E23-8276-447E-90CD-C272E0E7BA63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557D9-F9F2-47F7-8541-D56B30689AC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CB12-938F-4EBE-8C88-3ECFB2CE9C8D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55190-C88E-4C50-A4F5-EB27250101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Click to edit Master text styles</a:t>
            </a:r>
          </a:p>
          <a:p>
            <a:pPr marL="342900" lvl="1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Second level</a:t>
            </a:r>
          </a:p>
          <a:p>
            <a:pPr marL="342900" lvl="2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Third level</a:t>
            </a:r>
          </a:p>
          <a:p>
            <a:pPr marL="342900" lvl="3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Fourth level</a:t>
            </a:r>
          </a:p>
          <a:p>
            <a:pPr marL="342900" lvl="4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Click to edit Master text styles</a:t>
            </a:r>
          </a:p>
          <a:p>
            <a:pPr marL="342900" lvl="1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Second level</a:t>
            </a:r>
          </a:p>
          <a:p>
            <a:pPr marL="342900" lvl="2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Third level</a:t>
            </a:r>
          </a:p>
          <a:p>
            <a:pPr marL="342900" lvl="3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Fourth level</a:t>
            </a:r>
          </a:p>
          <a:p>
            <a:pPr marL="342900" lvl="4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DD267C-8BAD-4D77-99F4-4363B19EE08C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2CD4CB-A694-42E1-B835-5595A6F0B8B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489B0-A7FC-4B8C-87F7-405E7641259A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7EDD30-2D2F-4BC7-9F54-44A328D7FD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13C6B4-E779-49B6-9A78-2F40F45FD140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F7312-47B3-4E32-B5B3-9DD6708584F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093B-1397-42A5-A139-9392825E7B54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BCA72-F2EC-41CC-982A-604265D72AB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63FC6F-5D94-4DD0-9C55-778AF3CA3845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6CA98-B48D-43BE-8025-8C13D53B2E5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D9C1B6-5A65-400D-9FCC-16027A1168EA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5D412-BF0B-469C-972D-8541098B8A4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OTRslide.psd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60632" y="0"/>
            <a:ext cx="6612533" cy="966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096" y="1600200"/>
            <a:ext cx="7844703" cy="3844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dirty="0" smtClean="0"/>
              <a:t>Click to edit Master text styles</a:t>
            </a:r>
          </a:p>
          <a:p>
            <a:pPr marL="342900" lvl="1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dirty="0" smtClean="0"/>
              <a:t>Second level</a:t>
            </a:r>
          </a:p>
          <a:p>
            <a:pPr marL="342900" lvl="2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dirty="0" smtClean="0"/>
              <a:t>Third level</a:t>
            </a:r>
          </a:p>
          <a:p>
            <a:pPr marL="342900" lvl="3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dirty="0" smtClean="0"/>
              <a:t>Fourth level</a:t>
            </a:r>
          </a:p>
          <a:p>
            <a:pPr marL="342900" lvl="4" indent="-342900" algn="l" defTabSz="457200" rtl="0" eaLnBrk="1" latinLnBrk="0" hangingPunct="1">
              <a:spcBef>
                <a:spcPct val="20000"/>
              </a:spcBef>
              <a:buClr>
                <a:srgbClr val="5E741E"/>
              </a:buClr>
              <a:buSzPct val="75000"/>
              <a:buFont typeface="Wingdings" charset="2"/>
              <a:buChar char="v"/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1AAA19-45DB-401A-B386-D87243A4A59F}" type="datetimeFigureOut">
              <a:rPr lang="en-US" smtClean="0"/>
              <a:pPr>
                <a:defRPr/>
              </a:pPr>
              <a:t>4/3/14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DA0612-6F5F-4D82-9356-31F5621168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52400" y="135194"/>
            <a:ext cx="1905000" cy="491612"/>
            <a:chOff x="152400" y="76200"/>
            <a:chExt cx="2362200" cy="609600"/>
          </a:xfrm>
        </p:grpSpPr>
        <p:pic>
          <p:nvPicPr>
            <p:cNvPr id="10" name="Picture 9" descr=" ROTR R outlined.pn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52400" y="76200"/>
              <a:ext cx="609600" cy="609600"/>
            </a:xfrm>
            <a:prstGeom prst="rect">
              <a:avLst/>
            </a:prstGeom>
          </p:spPr>
        </p:pic>
        <p:pic>
          <p:nvPicPr>
            <p:cNvPr id="12" name="Picture 11" descr="largertext_white text.pn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2000" y="228600"/>
              <a:ext cx="1752600" cy="40114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defTabSz="457200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ts val="1000"/>
        </a:spcBef>
        <a:buFont typeface="Arial"/>
        <a:buChar char="•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Summary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800" y="685800"/>
            <a:ext cx="8705588" cy="5715000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914400" y="762000"/>
            <a:ext cx="990599" cy="332335"/>
            <a:chOff x="914400" y="762000"/>
            <a:chExt cx="990599" cy="332335"/>
          </a:xfrm>
        </p:grpSpPr>
        <p:sp>
          <p:nvSpPr>
            <p:cNvPr id="12" name="Oval 11"/>
            <p:cNvSpPr/>
            <p:nvPr/>
          </p:nvSpPr>
          <p:spPr>
            <a:xfrm>
              <a:off x="914400" y="9144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142998" y="762000"/>
              <a:ext cx="762001" cy="332335"/>
              <a:chOff x="1142998" y="762000"/>
              <a:chExt cx="762001" cy="332335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31" name="Picture 30" descr="shadowbox4.png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32" name="Rounded Rectangular Callout 31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7466"/>
                    <a:gd name="adj2" fmla="val 21170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6" name="TextBox 35"/>
              <p:cNvSpPr txBox="1"/>
              <p:nvPr/>
            </p:nvSpPr>
            <p:spPr>
              <a:xfrm>
                <a:off x="1219200" y="768297"/>
                <a:ext cx="60959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Seattle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sp>
        <p:nvSpPr>
          <p:cNvPr id="7" name="Oval 6"/>
          <p:cNvSpPr/>
          <p:nvPr/>
        </p:nvSpPr>
        <p:spPr>
          <a:xfrm>
            <a:off x="457200" y="2928164"/>
            <a:ext cx="152400" cy="152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685800" y="2743200"/>
            <a:ext cx="2133600" cy="560295"/>
            <a:chOff x="1142998" y="762000"/>
            <a:chExt cx="762001" cy="560295"/>
          </a:xfrm>
        </p:grpSpPr>
        <p:grpSp>
          <p:nvGrpSpPr>
            <p:cNvPr id="42" name="Group 41"/>
            <p:cNvGrpSpPr/>
            <p:nvPr/>
          </p:nvGrpSpPr>
          <p:grpSpPr>
            <a:xfrm>
              <a:off x="1142998" y="762000"/>
              <a:ext cx="762001" cy="332335"/>
              <a:chOff x="3055418" y="1429595"/>
              <a:chExt cx="1264760" cy="551605"/>
            </a:xfrm>
          </p:grpSpPr>
          <p:pic>
            <p:nvPicPr>
              <p:cNvPr id="47" name="Picture 46" descr="shadowbox4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55418" y="1845079"/>
                <a:ext cx="1264760" cy="136121"/>
              </a:xfrm>
              <a:prstGeom prst="rect">
                <a:avLst/>
              </a:prstGeom>
            </p:spPr>
          </p:pic>
          <p:sp>
            <p:nvSpPr>
              <p:cNvPr id="48" name="Rounded Rectangular Callout 47"/>
              <p:cNvSpPr/>
              <p:nvPr/>
            </p:nvSpPr>
            <p:spPr>
              <a:xfrm>
                <a:off x="3177871" y="1429595"/>
                <a:ext cx="1027328" cy="478058"/>
              </a:xfrm>
              <a:prstGeom prst="wedgeRoundRectCallout">
                <a:avLst>
                  <a:gd name="adj1" fmla="val -67466"/>
                  <a:gd name="adj2" fmla="val 21170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alpha val="89000"/>
                    </a:schemeClr>
                  </a:gs>
                  <a:gs pos="68000">
                    <a:srgbClr val="1C746E">
                      <a:alpha val="89000"/>
                    </a:srgbClr>
                  </a:gs>
                </a:gsLst>
                <a:lin ang="2280000" scaled="0"/>
                <a:tileRect/>
              </a:gradFill>
              <a:ln>
                <a:noFill/>
              </a:ln>
              <a:effectLst>
                <a:reflection blurRad="6350" stA="35000" endA="300" endPos="35000" dir="5400000" sy="-100000" algn="bl" rotWithShape="0"/>
              </a:effectLst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219200" y="768297"/>
              <a:ext cx="6106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San Jose/Silicone Valley</a:t>
              </a:r>
              <a:endParaRPr lang="en-US" sz="1000" b="1" dirty="0">
                <a:solidFill>
                  <a:schemeClr val="bg1"/>
                </a:solidFill>
                <a:latin typeface="Century Gothic"/>
                <a:cs typeface="Century Gothic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630058" y="3930650"/>
            <a:ext cx="780142" cy="332335"/>
            <a:chOff x="4630058" y="3930650"/>
            <a:chExt cx="780142" cy="332335"/>
          </a:xfrm>
        </p:grpSpPr>
        <p:sp>
          <p:nvSpPr>
            <p:cNvPr id="11" name="Oval 10"/>
            <p:cNvSpPr/>
            <p:nvPr/>
          </p:nvSpPr>
          <p:spPr>
            <a:xfrm>
              <a:off x="4630058" y="4053114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794250" y="3930650"/>
              <a:ext cx="615950" cy="332335"/>
              <a:chOff x="1142998" y="762000"/>
              <a:chExt cx="762001" cy="332335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52" name="Picture 51" descr="shadowbox4.png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53" name="Rounded Rectangular Callout 52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7466"/>
                    <a:gd name="adj2" fmla="val 21170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1219200" y="768297"/>
                <a:ext cx="60959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Tulsa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6" name="Group 95"/>
          <p:cNvGrpSpPr/>
          <p:nvPr/>
        </p:nvGrpSpPr>
        <p:grpSpPr>
          <a:xfrm>
            <a:off x="4495800" y="4898511"/>
            <a:ext cx="1044875" cy="406407"/>
            <a:chOff x="4495800" y="4898511"/>
            <a:chExt cx="1044875" cy="406407"/>
          </a:xfrm>
        </p:grpSpPr>
        <p:sp>
          <p:nvSpPr>
            <p:cNvPr id="10" name="Oval 9"/>
            <p:cNvSpPr/>
            <p:nvPr/>
          </p:nvSpPr>
          <p:spPr>
            <a:xfrm>
              <a:off x="4495800" y="50292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26275" y="4898511"/>
              <a:ext cx="914400" cy="406407"/>
              <a:chOff x="1142998" y="762000"/>
              <a:chExt cx="762001" cy="406407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57" name="Picture 56" descr="shadowbox4.png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58" name="Rounded Rectangular Callout 57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7466"/>
                    <a:gd name="adj2" fmla="val 21170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56" name="TextBox 55"/>
              <p:cNvSpPr txBox="1"/>
              <p:nvPr/>
            </p:nvSpPr>
            <p:spPr>
              <a:xfrm>
                <a:off x="1219201" y="768297"/>
                <a:ext cx="609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Houston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1371600" y="3124200"/>
            <a:ext cx="1200150" cy="381000"/>
            <a:chOff x="1371600" y="3124200"/>
            <a:chExt cx="1200150" cy="381000"/>
          </a:xfrm>
        </p:grpSpPr>
        <p:sp>
          <p:nvSpPr>
            <p:cNvPr id="9" name="Oval 8"/>
            <p:cNvSpPr/>
            <p:nvPr/>
          </p:nvSpPr>
          <p:spPr>
            <a:xfrm>
              <a:off x="1371600" y="33528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1524000" y="3124200"/>
              <a:ext cx="1047750" cy="332335"/>
              <a:chOff x="1142998" y="762000"/>
              <a:chExt cx="762001" cy="332335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62" name="Picture 61" descr="shadowbox4.png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63" name="Rounded Rectangular Callout 62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7466"/>
                    <a:gd name="adj2" fmla="val 47626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1219201" y="768297"/>
                <a:ext cx="6396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Las Vegas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1066800" y="3933371"/>
            <a:ext cx="1200150" cy="361364"/>
            <a:chOff x="1066800" y="3933371"/>
            <a:chExt cx="1200150" cy="361364"/>
          </a:xfrm>
        </p:grpSpPr>
        <p:sp>
          <p:nvSpPr>
            <p:cNvPr id="5" name="Oval 4"/>
            <p:cNvSpPr/>
            <p:nvPr/>
          </p:nvSpPr>
          <p:spPr>
            <a:xfrm>
              <a:off x="1066800" y="3933371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1219200" y="3962400"/>
              <a:ext cx="1047750" cy="332335"/>
              <a:chOff x="1142998" y="762000"/>
              <a:chExt cx="762001" cy="332335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67" name="Picture 66" descr="shadowbox4.png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68" name="Rounded Rectangular Callout 67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7466"/>
                    <a:gd name="adj2" fmla="val -27333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6" name="TextBox 65"/>
              <p:cNvSpPr txBox="1"/>
              <p:nvPr/>
            </p:nvSpPr>
            <p:spPr>
              <a:xfrm>
                <a:off x="1219201" y="768297"/>
                <a:ext cx="6096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San Diego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3" name="Group 92"/>
          <p:cNvGrpSpPr/>
          <p:nvPr/>
        </p:nvGrpSpPr>
        <p:grpSpPr>
          <a:xfrm>
            <a:off x="1066800" y="3549650"/>
            <a:ext cx="1463675" cy="332335"/>
            <a:chOff x="1066800" y="3549650"/>
            <a:chExt cx="1463675" cy="332335"/>
          </a:xfrm>
        </p:grpSpPr>
        <p:sp>
          <p:nvSpPr>
            <p:cNvPr id="6" name="Oval 5"/>
            <p:cNvSpPr/>
            <p:nvPr/>
          </p:nvSpPr>
          <p:spPr>
            <a:xfrm>
              <a:off x="1066800" y="35814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219199" y="3549650"/>
              <a:ext cx="1311276" cy="332335"/>
              <a:chOff x="1142998" y="762000"/>
              <a:chExt cx="762001" cy="332335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73" name="Picture 72" descr="shadowbox4.png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74" name="Rounded Rectangular Callout 73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-66720"/>
                    <a:gd name="adj2" fmla="val -10798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1219201" y="768297"/>
                <a:ext cx="64336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Inland Empire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0" y="3124200"/>
            <a:ext cx="1143000" cy="533400"/>
            <a:chOff x="0" y="3124200"/>
            <a:chExt cx="1143000" cy="533400"/>
          </a:xfrm>
        </p:grpSpPr>
        <p:sp>
          <p:nvSpPr>
            <p:cNvPr id="8" name="Oval 7"/>
            <p:cNvSpPr/>
            <p:nvPr/>
          </p:nvSpPr>
          <p:spPr>
            <a:xfrm>
              <a:off x="609600" y="35052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0" y="3124200"/>
              <a:ext cx="1143000" cy="332335"/>
              <a:chOff x="1142998" y="762000"/>
              <a:chExt cx="762001" cy="332335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78" name="Picture 77" descr="shadowbox4.png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79" name="Rounded Rectangular Callout 78"/>
                <p:cNvSpPr/>
                <p:nvPr/>
              </p:nvSpPr>
              <p:spPr>
                <a:xfrm>
                  <a:off x="3177871" y="1429595"/>
                  <a:ext cx="1027328" cy="478058"/>
                </a:xfrm>
                <a:prstGeom prst="wedgeRoundRectCallout">
                  <a:avLst>
                    <a:gd name="adj1" fmla="val 10567"/>
                    <a:gd name="adj2" fmla="val 91719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7" name="TextBox 76"/>
              <p:cNvSpPr txBox="1"/>
              <p:nvPr/>
            </p:nvSpPr>
            <p:spPr>
              <a:xfrm>
                <a:off x="1219201" y="768297"/>
                <a:ext cx="6159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Los Angeles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228600" y="3733800"/>
            <a:ext cx="838200" cy="727094"/>
            <a:chOff x="228600" y="3733800"/>
            <a:chExt cx="838200" cy="727094"/>
          </a:xfrm>
        </p:grpSpPr>
        <p:sp>
          <p:nvSpPr>
            <p:cNvPr id="4" name="Oval 3"/>
            <p:cNvSpPr/>
            <p:nvPr/>
          </p:nvSpPr>
          <p:spPr>
            <a:xfrm>
              <a:off x="838200" y="3733800"/>
              <a:ext cx="152400" cy="1524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28600" y="3962400"/>
              <a:ext cx="838200" cy="498494"/>
              <a:chOff x="1142998" y="762000"/>
              <a:chExt cx="762001" cy="332335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1142998" y="762000"/>
                <a:ext cx="762001" cy="332335"/>
                <a:chOff x="3055418" y="1429595"/>
                <a:chExt cx="1264760" cy="551605"/>
              </a:xfrm>
            </p:grpSpPr>
            <p:pic>
              <p:nvPicPr>
                <p:cNvPr id="89" name="Picture 88" descr="shadowbox4.png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5418" y="1845079"/>
                  <a:ext cx="1264760" cy="136121"/>
                </a:xfrm>
                <a:prstGeom prst="rect">
                  <a:avLst/>
                </a:prstGeom>
              </p:spPr>
            </p:pic>
            <p:sp>
              <p:nvSpPr>
                <p:cNvPr id="90" name="Rounded Rectangular Callout 89"/>
                <p:cNvSpPr/>
                <p:nvPr/>
              </p:nvSpPr>
              <p:spPr>
                <a:xfrm>
                  <a:off x="3177871" y="1429595"/>
                  <a:ext cx="1027329" cy="478058"/>
                </a:xfrm>
                <a:prstGeom prst="wedgeRoundRectCallout">
                  <a:avLst>
                    <a:gd name="adj1" fmla="val 36993"/>
                    <a:gd name="adj2" fmla="val -82817"/>
                    <a:gd name="adj3" fmla="val 16667"/>
                  </a:avLst>
                </a:prstGeom>
                <a:gradFill flip="none" rotWithShape="1">
                  <a:gsLst>
                    <a:gs pos="0">
                      <a:schemeClr val="accent1">
                        <a:alpha val="89000"/>
                      </a:schemeClr>
                    </a:gs>
                    <a:gs pos="68000">
                      <a:srgbClr val="1C746E">
                        <a:alpha val="89000"/>
                      </a:srgbClr>
                    </a:gs>
                  </a:gsLst>
                  <a:lin ang="2280000" scaled="0"/>
                  <a:tileRect/>
                </a:gradFill>
                <a:ln>
                  <a:noFill/>
                </a:ln>
                <a:effectLst>
                  <a:reflection blurRad="6350" stA="35000" endA="300" endPos="35000" dir="5400000" sy="-100000" algn="bl" rotWithShape="0"/>
                </a:effectLst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88" name="TextBox 87"/>
              <p:cNvSpPr txBox="1"/>
              <p:nvPr/>
            </p:nvSpPr>
            <p:spPr>
              <a:xfrm>
                <a:off x="1183408" y="768297"/>
                <a:ext cx="675410" cy="266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Orange County</a:t>
                </a:r>
                <a:endParaRPr lang="en-US" sz="10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</p:grpSp>
      </p:grpSp>
      <p:grpSp>
        <p:nvGrpSpPr>
          <p:cNvPr id="97" name="Group 96"/>
          <p:cNvGrpSpPr/>
          <p:nvPr/>
        </p:nvGrpSpPr>
        <p:grpSpPr>
          <a:xfrm>
            <a:off x="516759" y="963448"/>
            <a:ext cx="4212896" cy="4142828"/>
            <a:chOff x="516759" y="963448"/>
            <a:chExt cx="4212896" cy="4142828"/>
          </a:xfrm>
        </p:grpSpPr>
        <p:sp>
          <p:nvSpPr>
            <p:cNvPr id="33" name="Freeform 32"/>
            <p:cNvSpPr/>
            <p:nvPr/>
          </p:nvSpPr>
          <p:spPr>
            <a:xfrm>
              <a:off x="4479874" y="4099034"/>
              <a:ext cx="232264" cy="1007242"/>
            </a:xfrm>
            <a:custGeom>
              <a:avLst/>
              <a:gdLst>
                <a:gd name="connsiteX0" fmla="*/ 232264 w 232264"/>
                <a:gd name="connsiteY0" fmla="*/ 0 h 1007242"/>
                <a:gd name="connsiteX1" fmla="*/ 4540 w 232264"/>
                <a:gd name="connsiteY1" fmla="*/ 175173 h 1007242"/>
                <a:gd name="connsiteX2" fmla="*/ 74609 w 232264"/>
                <a:gd name="connsiteY2" fmla="*/ 1007242 h 100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264" h="1007242">
                  <a:moveTo>
                    <a:pt x="232264" y="0"/>
                  </a:moveTo>
                  <a:cubicBezTo>
                    <a:pt x="131540" y="3649"/>
                    <a:pt x="30816" y="7299"/>
                    <a:pt x="4540" y="175173"/>
                  </a:cubicBezTo>
                  <a:cubicBezTo>
                    <a:pt x="-21736" y="343047"/>
                    <a:pt x="74609" y="1007242"/>
                    <a:pt x="74609" y="1007242"/>
                  </a:cubicBezTo>
                </a:path>
              </a:pathLst>
            </a:custGeom>
            <a:ln w="22225">
              <a:prstDash val="sysDot"/>
            </a:ln>
            <a:effectLst>
              <a:glow rad="25400">
                <a:schemeClr val="bg2">
                  <a:lumMod val="75000"/>
                  <a:alpha val="12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16759" y="963448"/>
              <a:ext cx="4212896" cy="4138323"/>
              <a:chOff x="516759" y="963448"/>
              <a:chExt cx="4212896" cy="4138323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1143001" y="3527577"/>
                <a:ext cx="3581400" cy="583463"/>
              </a:xfrm>
              <a:custGeom>
                <a:avLst/>
                <a:gdLst>
                  <a:gd name="connsiteX0" fmla="*/ 0 w 3632500"/>
                  <a:gd name="connsiteY0" fmla="*/ 467269 h 583463"/>
                  <a:gd name="connsiteX1" fmla="*/ 1660818 w 3632500"/>
                  <a:gd name="connsiteY1" fmla="*/ 480 h 583463"/>
                  <a:gd name="connsiteX2" fmla="*/ 3506172 w 3632500"/>
                  <a:gd name="connsiteY2" fmla="*/ 543258 h 583463"/>
                  <a:gd name="connsiteX3" fmla="*/ 3473607 w 3632500"/>
                  <a:gd name="connsiteY3" fmla="*/ 543258 h 58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2500" h="583463">
                    <a:moveTo>
                      <a:pt x="0" y="467269"/>
                    </a:moveTo>
                    <a:cubicBezTo>
                      <a:pt x="538228" y="227542"/>
                      <a:pt x="1076456" y="-12185"/>
                      <a:pt x="1660818" y="480"/>
                    </a:cubicBezTo>
                    <a:cubicBezTo>
                      <a:pt x="2245180" y="13145"/>
                      <a:pt x="3204041" y="452795"/>
                      <a:pt x="3506172" y="543258"/>
                    </a:cubicBezTo>
                    <a:cubicBezTo>
                      <a:pt x="3808304" y="633721"/>
                      <a:pt x="3473607" y="543258"/>
                      <a:pt x="3473607" y="543258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139371" y="3838354"/>
                <a:ext cx="3425372" cy="1263417"/>
              </a:xfrm>
              <a:custGeom>
                <a:avLst/>
                <a:gdLst>
                  <a:gd name="connsiteX0" fmla="*/ 0 w 3425372"/>
                  <a:gd name="connsiteY0" fmla="*/ 153075 h 1263417"/>
                  <a:gd name="connsiteX1" fmla="*/ 1923143 w 3425372"/>
                  <a:gd name="connsiteY1" fmla="*/ 95017 h 1263417"/>
                  <a:gd name="connsiteX2" fmla="*/ 3425372 w 3425372"/>
                  <a:gd name="connsiteY2" fmla="*/ 1263417 h 126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25372" h="1263417">
                    <a:moveTo>
                      <a:pt x="0" y="153075"/>
                    </a:moveTo>
                    <a:cubicBezTo>
                      <a:pt x="676124" y="31517"/>
                      <a:pt x="1352248" y="-90040"/>
                      <a:pt x="1923143" y="95017"/>
                    </a:cubicBezTo>
                    <a:cubicBezTo>
                      <a:pt x="2494038" y="280074"/>
                      <a:pt x="3425372" y="1263417"/>
                      <a:pt x="3425372" y="1263417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914400" y="3386227"/>
                <a:ext cx="529771" cy="416516"/>
              </a:xfrm>
              <a:custGeom>
                <a:avLst/>
                <a:gdLst>
                  <a:gd name="connsiteX0" fmla="*/ 0 w 529771"/>
                  <a:gd name="connsiteY0" fmla="*/ 416516 h 416516"/>
                  <a:gd name="connsiteX1" fmla="*/ 145143 w 529771"/>
                  <a:gd name="connsiteY1" fmla="*/ 24630 h 416516"/>
                  <a:gd name="connsiteX2" fmla="*/ 529771 w 529771"/>
                  <a:gd name="connsiteY2" fmla="*/ 39144 h 416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9771" h="416516">
                    <a:moveTo>
                      <a:pt x="0" y="416516"/>
                    </a:moveTo>
                    <a:cubicBezTo>
                      <a:pt x="28424" y="252020"/>
                      <a:pt x="56848" y="87525"/>
                      <a:pt x="145143" y="24630"/>
                    </a:cubicBezTo>
                    <a:cubicBezTo>
                      <a:pt x="233438" y="-38265"/>
                      <a:pt x="529771" y="39144"/>
                      <a:pt x="529771" y="39144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1132114" y="3426152"/>
                <a:ext cx="312057" cy="224191"/>
              </a:xfrm>
              <a:custGeom>
                <a:avLst/>
                <a:gdLst>
                  <a:gd name="connsiteX0" fmla="*/ 0 w 312057"/>
                  <a:gd name="connsiteY0" fmla="*/ 224191 h 224191"/>
                  <a:gd name="connsiteX1" fmla="*/ 101600 w 312057"/>
                  <a:gd name="connsiteY1" fmla="*/ 20991 h 224191"/>
                  <a:gd name="connsiteX2" fmla="*/ 312057 w 312057"/>
                  <a:gd name="connsiteY2" fmla="*/ 6477 h 22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2057" h="224191">
                    <a:moveTo>
                      <a:pt x="0" y="224191"/>
                    </a:moveTo>
                    <a:cubicBezTo>
                      <a:pt x="24795" y="140734"/>
                      <a:pt x="49591" y="57277"/>
                      <a:pt x="101600" y="20991"/>
                    </a:cubicBezTo>
                    <a:cubicBezTo>
                      <a:pt x="153609" y="-15295"/>
                      <a:pt x="312057" y="6477"/>
                      <a:pt x="312057" y="6477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Freeform 28"/>
              <p:cNvSpPr/>
              <p:nvPr/>
            </p:nvSpPr>
            <p:spPr>
              <a:xfrm rot="20673510">
                <a:off x="529771" y="2953656"/>
                <a:ext cx="156029" cy="627743"/>
              </a:xfrm>
              <a:custGeom>
                <a:avLst/>
                <a:gdLst>
                  <a:gd name="connsiteX0" fmla="*/ 130629 w 286412"/>
                  <a:gd name="connsiteY0" fmla="*/ 595086 h 595086"/>
                  <a:gd name="connsiteX1" fmla="*/ 283029 w 286412"/>
                  <a:gd name="connsiteY1" fmla="*/ 108857 h 595086"/>
                  <a:gd name="connsiteX2" fmla="*/ 0 w 286412"/>
                  <a:gd name="connsiteY2" fmla="*/ 0 h 59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6412" h="595086">
                    <a:moveTo>
                      <a:pt x="130629" y="595086"/>
                    </a:moveTo>
                    <a:cubicBezTo>
                      <a:pt x="217714" y="401562"/>
                      <a:pt x="304800" y="208038"/>
                      <a:pt x="283029" y="108857"/>
                    </a:cubicBezTo>
                    <a:cubicBezTo>
                      <a:pt x="261258" y="9676"/>
                      <a:pt x="0" y="0"/>
                      <a:pt x="0" y="0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902138" y="3809363"/>
                <a:ext cx="245241" cy="175809"/>
              </a:xfrm>
              <a:custGeom>
                <a:avLst/>
                <a:gdLst>
                  <a:gd name="connsiteX0" fmla="*/ 0 w 245241"/>
                  <a:gd name="connsiteY0" fmla="*/ 637 h 175809"/>
                  <a:gd name="connsiteX1" fmla="*/ 201448 w 245241"/>
                  <a:gd name="connsiteY1" fmla="*/ 26913 h 175809"/>
                  <a:gd name="connsiteX2" fmla="*/ 245241 w 245241"/>
                  <a:gd name="connsiteY2" fmla="*/ 175809 h 17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241" h="175809">
                    <a:moveTo>
                      <a:pt x="0" y="637"/>
                    </a:moveTo>
                    <a:cubicBezTo>
                      <a:pt x="80287" y="-823"/>
                      <a:pt x="160575" y="-2282"/>
                      <a:pt x="201448" y="26913"/>
                    </a:cubicBezTo>
                    <a:cubicBezTo>
                      <a:pt x="242322" y="56108"/>
                      <a:pt x="245241" y="175809"/>
                      <a:pt x="245241" y="175809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691931" y="3556000"/>
                <a:ext cx="236483" cy="245241"/>
              </a:xfrm>
              <a:custGeom>
                <a:avLst/>
                <a:gdLst>
                  <a:gd name="connsiteX0" fmla="*/ 0 w 236483"/>
                  <a:gd name="connsiteY0" fmla="*/ 0 h 245241"/>
                  <a:gd name="connsiteX1" fmla="*/ 157655 w 236483"/>
                  <a:gd name="connsiteY1" fmla="*/ 70069 h 245241"/>
                  <a:gd name="connsiteX2" fmla="*/ 236483 w 236483"/>
                  <a:gd name="connsiteY2" fmla="*/ 245241 h 245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483" h="245241">
                    <a:moveTo>
                      <a:pt x="0" y="0"/>
                    </a:moveTo>
                    <a:cubicBezTo>
                      <a:pt x="59120" y="14598"/>
                      <a:pt x="118241" y="29196"/>
                      <a:pt x="157655" y="70069"/>
                    </a:cubicBezTo>
                    <a:cubicBezTo>
                      <a:pt x="197069" y="110942"/>
                      <a:pt x="236483" y="245241"/>
                      <a:pt x="236483" y="245241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980966" y="963448"/>
                <a:ext cx="531994" cy="2443655"/>
              </a:xfrm>
              <a:custGeom>
                <a:avLst/>
                <a:gdLst>
                  <a:gd name="connsiteX0" fmla="*/ 0 w 531994"/>
                  <a:gd name="connsiteY0" fmla="*/ 0 h 2443655"/>
                  <a:gd name="connsiteX1" fmla="*/ 508000 w 531994"/>
                  <a:gd name="connsiteY1" fmla="*/ 1103586 h 2443655"/>
                  <a:gd name="connsiteX2" fmla="*/ 455448 w 531994"/>
                  <a:gd name="connsiteY2" fmla="*/ 2443655 h 2443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994" h="2443655">
                    <a:moveTo>
                      <a:pt x="0" y="0"/>
                    </a:moveTo>
                    <a:cubicBezTo>
                      <a:pt x="216046" y="348155"/>
                      <a:pt x="432092" y="696310"/>
                      <a:pt x="508000" y="1103586"/>
                    </a:cubicBezTo>
                    <a:cubicBezTo>
                      <a:pt x="583908" y="1510862"/>
                      <a:pt x="455448" y="2443655"/>
                      <a:pt x="455448" y="2443655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516759" y="2893155"/>
                <a:ext cx="928413" cy="522707"/>
              </a:xfrm>
              <a:custGeom>
                <a:avLst/>
                <a:gdLst>
                  <a:gd name="connsiteX0" fmla="*/ 0 w 928413"/>
                  <a:gd name="connsiteY0" fmla="*/ 58500 h 522707"/>
                  <a:gd name="connsiteX1" fmla="*/ 604344 w 928413"/>
                  <a:gd name="connsiteY1" fmla="*/ 40983 h 522707"/>
                  <a:gd name="connsiteX2" fmla="*/ 928413 w 928413"/>
                  <a:gd name="connsiteY2" fmla="*/ 522707 h 522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413" h="522707">
                    <a:moveTo>
                      <a:pt x="0" y="58500"/>
                    </a:moveTo>
                    <a:cubicBezTo>
                      <a:pt x="224804" y="11057"/>
                      <a:pt x="449609" y="-36385"/>
                      <a:pt x="604344" y="40983"/>
                    </a:cubicBezTo>
                    <a:cubicBezTo>
                      <a:pt x="759080" y="118351"/>
                      <a:pt x="928413" y="522707"/>
                      <a:pt x="928413" y="522707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543034" y="963448"/>
                <a:ext cx="429173" cy="1988207"/>
              </a:xfrm>
              <a:custGeom>
                <a:avLst/>
                <a:gdLst>
                  <a:gd name="connsiteX0" fmla="*/ 429173 w 429173"/>
                  <a:gd name="connsiteY0" fmla="*/ 0 h 1988207"/>
                  <a:gd name="connsiteX1" fmla="*/ 315311 w 429173"/>
                  <a:gd name="connsiteY1" fmla="*/ 1059793 h 1988207"/>
                  <a:gd name="connsiteX2" fmla="*/ 0 w 429173"/>
                  <a:gd name="connsiteY2" fmla="*/ 1988207 h 198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29173" h="1988207">
                    <a:moveTo>
                      <a:pt x="429173" y="0"/>
                    </a:moveTo>
                    <a:cubicBezTo>
                      <a:pt x="408006" y="364212"/>
                      <a:pt x="386840" y="728425"/>
                      <a:pt x="315311" y="1059793"/>
                    </a:cubicBezTo>
                    <a:cubicBezTo>
                      <a:pt x="243782" y="1391161"/>
                      <a:pt x="0" y="1988207"/>
                      <a:pt x="0" y="1988207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954690" y="963448"/>
                <a:ext cx="3757448" cy="3153104"/>
              </a:xfrm>
              <a:custGeom>
                <a:avLst/>
                <a:gdLst>
                  <a:gd name="connsiteX0" fmla="*/ 0 w 3757448"/>
                  <a:gd name="connsiteY0" fmla="*/ 0 h 3153104"/>
                  <a:gd name="connsiteX1" fmla="*/ 2618827 w 3757448"/>
                  <a:gd name="connsiteY1" fmla="*/ 621862 h 3153104"/>
                  <a:gd name="connsiteX2" fmla="*/ 3757448 w 3757448"/>
                  <a:gd name="connsiteY2" fmla="*/ 3153104 h 315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57448" h="3153104">
                    <a:moveTo>
                      <a:pt x="0" y="0"/>
                    </a:moveTo>
                    <a:cubicBezTo>
                      <a:pt x="996293" y="48172"/>
                      <a:pt x="1992586" y="96345"/>
                      <a:pt x="2618827" y="621862"/>
                    </a:cubicBezTo>
                    <a:cubicBezTo>
                      <a:pt x="3245068" y="1147379"/>
                      <a:pt x="3757448" y="3153104"/>
                      <a:pt x="3757448" y="3153104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1445172" y="3204651"/>
                <a:ext cx="3284483" cy="911901"/>
              </a:xfrm>
              <a:custGeom>
                <a:avLst/>
                <a:gdLst>
                  <a:gd name="connsiteX0" fmla="*/ 0 w 3284483"/>
                  <a:gd name="connsiteY0" fmla="*/ 202452 h 911901"/>
                  <a:gd name="connsiteX1" fmla="*/ 1576552 w 3284483"/>
                  <a:gd name="connsiteY1" fmla="*/ 44797 h 911901"/>
                  <a:gd name="connsiteX2" fmla="*/ 3284483 w 3284483"/>
                  <a:gd name="connsiteY2" fmla="*/ 911901 h 911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84483" h="911901">
                    <a:moveTo>
                      <a:pt x="0" y="202452"/>
                    </a:moveTo>
                    <a:cubicBezTo>
                      <a:pt x="514569" y="64503"/>
                      <a:pt x="1029138" y="-73445"/>
                      <a:pt x="1576552" y="44797"/>
                    </a:cubicBezTo>
                    <a:cubicBezTo>
                      <a:pt x="2123966" y="163038"/>
                      <a:pt x="3284483" y="911901"/>
                      <a:pt x="3284483" y="911901"/>
                    </a:cubicBezTo>
                  </a:path>
                </a:pathLst>
              </a:custGeom>
              <a:ln w="22225">
                <a:prstDash val="sysDot"/>
              </a:ln>
              <a:effectLst>
                <a:glow rad="25400">
                  <a:schemeClr val="bg2">
                    <a:lumMod val="75000"/>
                    <a:alpha val="12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4648200" y="15240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effectLst>
                  <a:glow rad="101600">
                    <a:schemeClr val="bg1">
                      <a:alpha val="75000"/>
                    </a:schemeClr>
                  </a:glow>
                  <a:reflection stA="12000" endPos="57000" dist="12700" dir="5400000" sy="-100000" algn="bl" rotWithShape="0"/>
                </a:effectLst>
                <a:latin typeface="Century Gothic"/>
                <a:cs typeface="Century Gothic"/>
              </a:rPr>
              <a:t>One Connected Network</a:t>
            </a:r>
            <a:endParaRPr lang="en-US" sz="3600" b="1" dirty="0">
              <a:effectLst>
                <a:glow rad="101600">
                  <a:schemeClr val="bg1">
                    <a:alpha val="75000"/>
                  </a:schemeClr>
                </a:glow>
                <a:reflection stA="12000" endPos="57000" dist="12700" dir="5400000" sy="-100000" algn="bl" rotWithShape="0"/>
              </a:effectLst>
              <a:latin typeface="Century Gothic"/>
              <a:cs typeface="Century Gothic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405098" y="2784230"/>
            <a:ext cx="152400" cy="1524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4" name="Group 83"/>
          <p:cNvGrpSpPr/>
          <p:nvPr/>
        </p:nvGrpSpPr>
        <p:grpSpPr>
          <a:xfrm>
            <a:off x="152399" y="2362200"/>
            <a:ext cx="1609724" cy="332337"/>
            <a:chOff x="965012" y="762000"/>
            <a:chExt cx="939986" cy="332337"/>
          </a:xfrm>
        </p:grpSpPr>
        <p:grpSp>
          <p:nvGrpSpPr>
            <p:cNvPr id="85" name="Group 84"/>
            <p:cNvGrpSpPr/>
            <p:nvPr/>
          </p:nvGrpSpPr>
          <p:grpSpPr>
            <a:xfrm>
              <a:off x="965012" y="762001"/>
              <a:ext cx="939986" cy="332336"/>
              <a:chOff x="2760000" y="1429594"/>
              <a:chExt cx="1560178" cy="551606"/>
            </a:xfrm>
          </p:grpSpPr>
          <p:pic>
            <p:nvPicPr>
              <p:cNvPr id="99" name="Picture 98" descr="shadowbox4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55418" y="1845079"/>
                <a:ext cx="1264760" cy="136121"/>
              </a:xfrm>
              <a:prstGeom prst="rect">
                <a:avLst/>
              </a:prstGeom>
            </p:spPr>
          </p:pic>
          <p:sp>
            <p:nvSpPr>
              <p:cNvPr id="100" name="Rounded Rectangular Callout 99"/>
              <p:cNvSpPr/>
              <p:nvPr/>
            </p:nvSpPr>
            <p:spPr>
              <a:xfrm>
                <a:off x="2760000" y="1429594"/>
                <a:ext cx="1027328" cy="478058"/>
              </a:xfrm>
              <a:prstGeom prst="wedgeRoundRectCallout">
                <a:avLst>
                  <a:gd name="adj1" fmla="val -20768"/>
                  <a:gd name="adj2" fmla="val 91268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alpha val="89000"/>
                    </a:schemeClr>
                  </a:gs>
                  <a:gs pos="68000">
                    <a:srgbClr val="1C746E">
                      <a:alpha val="89000"/>
                    </a:srgbClr>
                  </a:gs>
                </a:gsLst>
                <a:lin ang="2280000" scaled="0"/>
                <a:tileRect/>
              </a:gradFill>
              <a:ln>
                <a:noFill/>
              </a:ln>
              <a:effectLst>
                <a:reflection blurRad="6350" stA="35000" endA="300" endPos="35000" dir="5400000" sy="-100000" algn="bl" rotWithShape="0"/>
              </a:effectLst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965013" y="762000"/>
              <a:ext cx="6106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Century Gothic"/>
                  <a:cs typeface="Century Gothic"/>
                </a:rPr>
                <a:t>San Francisco</a:t>
              </a:r>
              <a:endParaRPr lang="en-US" sz="1000" b="1" dirty="0">
                <a:solidFill>
                  <a:schemeClr val="bg1"/>
                </a:solidFill>
                <a:latin typeface="Century Gothic"/>
                <a:cs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62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DOD_MgmtPPT_Fina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MMartha Acquitition startegy.pptx</Template>
  <TotalTime>5209</TotalTime>
  <Words>25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DOD_MgmtPPT_Final</vt:lpstr>
      <vt:lpstr>Market Summary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Restaurants on the Run</dc:title>
  <dc:creator>Ryan Flower</dc:creator>
  <cp:lastModifiedBy>Michelle Taylor</cp:lastModifiedBy>
  <cp:revision>458</cp:revision>
  <cp:lastPrinted>2013-02-20T20:16:36Z</cp:lastPrinted>
  <dcterms:created xsi:type="dcterms:W3CDTF">2008-12-23T20:10:08Z</dcterms:created>
  <dcterms:modified xsi:type="dcterms:W3CDTF">2014-04-03T18:18:39Z</dcterms:modified>
</cp:coreProperties>
</file>